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</p:sldMasterIdLst>
  <p:notesMasterIdLst>
    <p:notesMasterId r:id="rId11"/>
  </p:notesMasterIdLst>
  <p:sldIdLst>
    <p:sldId id="256" r:id="rId2"/>
    <p:sldId id="264" r:id="rId3"/>
    <p:sldId id="257" r:id="rId4"/>
    <p:sldId id="258" r:id="rId5"/>
    <p:sldId id="260" r:id="rId6"/>
    <p:sldId id="261" r:id="rId7"/>
    <p:sldId id="263" r:id="rId8"/>
    <p:sldId id="259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gif>
</file>

<file path=ppt/media/image8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575175-D19A-4A64-90EF-C43D317A42EC}" type="datetimeFigureOut">
              <a:rPr lang="cs-CZ" smtClean="0"/>
              <a:t>30.12.2022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3103DD-F332-47CC-917E-7D135BB527F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295091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cs-CZ" dirty="0"/>
              <a:t>Nevýhody </a:t>
            </a:r>
            <a:r>
              <a:rPr lang="cs-CZ" dirty="0" err="1"/>
              <a:t>avi</a:t>
            </a:r>
            <a:r>
              <a:rPr lang="cs-CZ" dirty="0"/>
              <a:t>:    </a:t>
            </a:r>
            <a:r>
              <a:rPr lang="cs-CZ" b="0" dirty="0">
                <a:solidFill>
                  <a:srgbClr val="222222"/>
                </a:solidFill>
                <a:effectLst/>
                <a:latin typeface="Segoe UI" panose="020B0502040204020203" pitchFamily="34" charset="0"/>
              </a:rPr>
              <a:t>Velikost souboru je velmi velká.      AVI zabírá spoustu místa kvůli velké velikosti souboru.      Nejedná se o doporučení pro sdílení videa.</a:t>
            </a:r>
          </a:p>
          <a:p>
            <a:pPr algn="l">
              <a:buFont typeface="Arial" panose="020B0604020202020204" pitchFamily="34" charset="0"/>
              <a:buNone/>
            </a:pPr>
            <a:endParaRPr lang="cs-CZ" b="0" dirty="0">
              <a:solidFill>
                <a:srgbClr val="222222"/>
              </a:solidFill>
              <a:effectLst/>
              <a:latin typeface="Segoe UI" panose="020B0502040204020203" pitchFamily="34" charset="0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cs-CZ" b="0" dirty="0">
                <a:solidFill>
                  <a:srgbClr val="222222"/>
                </a:solidFill>
                <a:effectLst/>
                <a:latin typeface="Segoe UI" panose="020B0502040204020203" pitchFamily="34" charset="0"/>
              </a:rPr>
              <a:t>R</a:t>
            </a:r>
          </a:p>
          <a:p>
            <a:pPr algn="l">
              <a:buFont typeface="Arial" panose="020B0604020202020204" pitchFamily="34" charset="0"/>
              <a:buNone/>
            </a:pPr>
            <a:endParaRPr lang="cs-CZ" b="0" dirty="0">
              <a:solidFill>
                <a:srgbClr val="222222"/>
              </a:solidFill>
              <a:effectLst/>
              <a:latin typeface="Segoe UI" panose="020B0502040204020203" pitchFamily="34" charset="0"/>
            </a:endParaRP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85923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Rastr = pixel</a:t>
            </a:r>
          </a:p>
          <a:p>
            <a:r>
              <a:rPr lang="cs-CZ" dirty="0"/>
              <a:t>Má pouze 256 ( 8 bitů ) </a:t>
            </a:r>
          </a:p>
          <a:p>
            <a:r>
              <a:rPr lang="cs-CZ" dirty="0"/>
              <a:t>Použít bezeztrátovou kompresi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508481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BSD Licence je nejsvobodnější, jelikož </a:t>
            </a:r>
            <a:r>
              <a:rPr lang="cs-CZ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vyžaduje pouze uvedení autora a informace o licenci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32214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Xiph.org je nezisková organizace. Cílem je vytvořit a podpořit software, který bude zdarma. 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85421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143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tický obrázek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834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ázev a popis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4082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ce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cs-CZ"/>
              <a:t>Po kliknutí můžete upravovat styly textu v předloze.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364537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723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0546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 s obrázk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8915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402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457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759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194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412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146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748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03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086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171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571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8" r:id="rId1"/>
    <p:sldLayoutId id="2147483829" r:id="rId2"/>
    <p:sldLayoutId id="2147483830" r:id="rId3"/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  <p:sldLayoutId id="2147483839" r:id="rId12"/>
    <p:sldLayoutId id="2147483840" r:id="rId13"/>
    <p:sldLayoutId id="2147483841" r:id="rId14"/>
    <p:sldLayoutId id="2147483842" r:id="rId15"/>
    <p:sldLayoutId id="2147483843" r:id="rId16"/>
    <p:sldLayoutId id="214748384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s.wikipedia.org/wiki/Form&#225;t_video_souboru" TargetMode="External"/><Relationship Id="rId2" Type="http://schemas.openxmlformats.org/officeDocument/2006/relationships/hyperlink" Target="https://www.bluraycopys.com/cs/video/avi-vs-mp4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s.wikipedia.org/wiki/WebM" TargetMode="External"/><Relationship Id="rId4" Type="http://schemas.openxmlformats.org/officeDocument/2006/relationships/hyperlink" Target="https://cs.wikipedia.org/wiki/GIF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3" descr="Barevná likvidní grafika">
            <a:extLst>
              <a:ext uri="{FF2B5EF4-FFF2-40B4-BE49-F238E27FC236}">
                <a16:creationId xmlns:a16="http://schemas.microsoft.com/office/drawing/2014/main" id="{75B0B90D-247B-D70D-38A0-B918D2894D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6948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83E981A1-471E-D91E-D8BD-87E30E2CCD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818536"/>
            <a:ext cx="8825658" cy="3329581"/>
          </a:xfrm>
        </p:spPr>
        <p:txBody>
          <a:bodyPr>
            <a:normAutofit/>
          </a:bodyPr>
          <a:lstStyle/>
          <a:p>
            <a:pPr algn="ctr"/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Formáty videí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C8EFF542-AA42-FBEC-3D1A-D457C88026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521500"/>
            <a:ext cx="3161406" cy="335394"/>
          </a:xfrm>
        </p:spPr>
        <p:txBody>
          <a:bodyPr>
            <a:normAutofit fontScale="92500" lnSpcReduction="20000"/>
          </a:bodyPr>
          <a:lstStyle/>
          <a:p>
            <a:r>
              <a:rPr lang="cs-CZ" dirty="0"/>
              <a:t>Dominik Knápek i11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06760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940647B-471D-714E-A81A-CAE66413A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38C8662-E9C8-CA02-F520-440565923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08074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D8F3258-218E-7038-6775-D174BD128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AVI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073D344-1BAB-E8D8-D7F1-493D1FF72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052918"/>
            <a:ext cx="8946541" cy="4195481"/>
          </a:xfrm>
        </p:spPr>
        <p:txBody>
          <a:bodyPr/>
          <a:lstStyle/>
          <a:p>
            <a:r>
              <a:rPr lang="cs-CZ" dirty="0"/>
              <a:t>Mezi jeden z nejpoužívanějších formátů je .</a:t>
            </a:r>
            <a:r>
              <a:rPr lang="cs-CZ" dirty="0" err="1"/>
              <a:t>avi</a:t>
            </a:r>
            <a:r>
              <a:rPr lang="cs-CZ" dirty="0"/>
              <a:t>. Je tomu tak, jelikož se takhle šíří pirátské filmy na internetu</a:t>
            </a:r>
          </a:p>
          <a:p>
            <a:r>
              <a:rPr lang="cs-CZ" dirty="0" err="1"/>
              <a:t>Ikdyž</a:t>
            </a:r>
            <a:r>
              <a:rPr lang="cs-CZ" dirty="0"/>
              <a:t> je AVI zastaralý typ formátů a šel by lehce nahradit, tak má stále nějaké výhody:</a:t>
            </a:r>
          </a:p>
          <a:p>
            <a:r>
              <a:rPr lang="cs-CZ" dirty="0"/>
              <a:t>1. Je vysoce kompatibilní s Windows, protože je vyvíjen Microsoftem.</a:t>
            </a:r>
          </a:p>
          <a:p>
            <a:r>
              <a:rPr lang="cs-CZ" dirty="0"/>
              <a:t>2. Ukládá nekomprimované digitální video v plné kvalitě</a:t>
            </a:r>
          </a:p>
          <a:p>
            <a:r>
              <a:rPr lang="cs-CZ" dirty="0"/>
              <a:t>3. Je dobrý na další úpravu </a:t>
            </a:r>
          </a:p>
          <a:p>
            <a:r>
              <a:rPr lang="cs-CZ" dirty="0"/>
              <a:t>Nejvyšší možná kvalita je Full HD </a:t>
            </a:r>
          </a:p>
        </p:txBody>
      </p:sp>
    </p:spTree>
    <p:extLst>
      <p:ext uri="{BB962C8B-B14F-4D97-AF65-F5344CB8AC3E}">
        <p14:creationId xmlns:p14="http://schemas.microsoft.com/office/powerpoint/2010/main" val="338142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F9D8F47-387F-8067-C225-871103260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MP4</a:t>
            </a:r>
            <a:br>
              <a:rPr lang="cs-CZ" dirty="0"/>
            </a:b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0B73558-6BCD-92B0-C67A-8028C9502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Je též jeden z nejpoužívanějších formátů videí, jeho hlavní výhodou oproti AVI je menší velikost.</a:t>
            </a:r>
          </a:p>
          <a:p>
            <a:r>
              <a:rPr lang="cs-CZ" dirty="0"/>
              <a:t>Používá se hlavně u videí, které se následně nahrávají na </a:t>
            </a:r>
            <a:r>
              <a:rPr lang="cs-CZ" dirty="0" err="1"/>
              <a:t>Youtube</a:t>
            </a:r>
            <a:r>
              <a:rPr lang="cs-CZ" dirty="0"/>
              <a:t>.</a:t>
            </a:r>
          </a:p>
          <a:p>
            <a:r>
              <a:rPr lang="cs-CZ" dirty="0"/>
              <a:t>Videa ve formátu MP4 jsou již komprimovány</a:t>
            </a:r>
          </a:p>
          <a:p>
            <a:r>
              <a:rPr lang="cs-CZ" dirty="0"/>
              <a:t>Lépe se šíří mezi různými zařízeními například z telefonu do počítače.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616638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43A2EF2-2E8A-E78E-0A10-A8A5A6660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GIF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1FC5EFA-FE79-5B92-C63B-AE3B2AF1B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Je grafický formát určený pro rastrovou grafiku</a:t>
            </a:r>
          </a:p>
          <a:p>
            <a:r>
              <a:rPr lang="cs-CZ" dirty="0"/>
              <a:t>Neukládá zvuk a má omezený počet barev </a:t>
            </a:r>
          </a:p>
          <a:p>
            <a:r>
              <a:rPr lang="cs-CZ" dirty="0"/>
              <a:t>Je využívaný pro animace a na obrázky, které mají málo barev a je potřeba zachovat vstupní kvalitu</a:t>
            </a:r>
          </a:p>
        </p:txBody>
      </p:sp>
      <p:pic>
        <p:nvPicPr>
          <p:cNvPr id="5" name="Obrázek 4" descr="Obsah obrázku tmavé&#10;&#10;Popis byl vytvořen automaticky">
            <a:extLst>
              <a:ext uri="{FF2B5EF4-FFF2-40B4-BE49-F238E27FC236}">
                <a16:creationId xmlns:a16="http://schemas.microsoft.com/office/drawing/2014/main" id="{A4E3A8D1-CFA8-1C7D-E037-AE64FA8821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055" y="3545094"/>
            <a:ext cx="3079596" cy="3079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854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C69CCB6-935B-6368-5F24-CA301D256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WebM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103F377-A477-653C-54B3-89EED74D20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První verze byla vytvořena v roce 2010</a:t>
            </a:r>
          </a:p>
          <a:p>
            <a:r>
              <a:rPr lang="cs-CZ" dirty="0"/>
              <a:t>Zdrojové kódy jsou licencovány pod open-source licencí BSD</a:t>
            </a:r>
          </a:p>
          <a:p>
            <a:r>
              <a:rPr lang="cs-CZ" dirty="0"/>
              <a:t>NVIDIA ve spolupráci s Mozillou a YouTube umožnila přehrávání 3D </a:t>
            </a:r>
            <a:r>
              <a:rPr lang="cs-CZ" dirty="0" err="1"/>
              <a:t>WebM</a:t>
            </a:r>
            <a:r>
              <a:rPr lang="cs-CZ" dirty="0"/>
              <a:t> ve </a:t>
            </a:r>
            <a:r>
              <a:rPr lang="cs-CZ" dirty="0" err="1"/>
              <a:t>Firefoxu</a:t>
            </a:r>
            <a:r>
              <a:rPr lang="cs-CZ" dirty="0"/>
              <a:t> 4</a:t>
            </a:r>
          </a:p>
          <a:p>
            <a:r>
              <a:rPr lang="cs-CZ" dirty="0" err="1"/>
              <a:t>WebM</a:t>
            </a:r>
            <a:r>
              <a:rPr lang="cs-CZ" dirty="0"/>
              <a:t> je speciálně navržen pro streamování videa. </a:t>
            </a:r>
          </a:p>
        </p:txBody>
      </p:sp>
      <p:pic>
        <p:nvPicPr>
          <p:cNvPr id="4" name="Schlossbergbahn.webm.720p.vp9">
            <a:hlinkClick r:id="" action="ppaction://media"/>
            <a:extLst>
              <a:ext uri="{FF2B5EF4-FFF2-40B4-BE49-F238E27FC236}">
                <a16:creationId xmlns:a16="http://schemas.microsoft.com/office/drawing/2014/main" id="{1E918B19-242E-C205-F937-F0E478331C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31149" y="4130116"/>
            <a:ext cx="4387375" cy="2467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890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759135F-6E88-3B90-AF63-0152C134A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Ogg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DC9C806-77C6-E77C-2F3E-BC85D9440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Je projekt, který si klade za cíl vytvořit svobodný software pro digitální média</a:t>
            </a:r>
          </a:p>
          <a:p>
            <a:r>
              <a:rPr lang="cs-CZ" dirty="0"/>
              <a:t>Je propagován nadací Xiph.org  </a:t>
            </a:r>
          </a:p>
          <a:p>
            <a:r>
              <a:rPr lang="cs-CZ" dirty="0"/>
              <a:t>Cílem je vyvinout komponenty na kódování a dekódování multimediálního obsahu.</a:t>
            </a:r>
          </a:p>
        </p:txBody>
      </p:sp>
    </p:spTree>
    <p:extLst>
      <p:ext uri="{BB962C8B-B14F-4D97-AF65-F5344CB8AC3E}">
        <p14:creationId xmlns:p14="http://schemas.microsoft.com/office/powerpoint/2010/main" val="1924799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32E8C7A-EB5E-B42D-F7B9-1F420F991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Citace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F7074C7-8637-6800-99B3-58CF891E7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Jaký</a:t>
            </a:r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je 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rozdíl</a:t>
            </a:r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mezi</a:t>
            </a:r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video 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formáty</a:t>
            </a:r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AVI a MP4. In: </a:t>
            </a:r>
            <a:r>
              <a:rPr lang="en-US" b="0" i="1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Bluraycopys</a:t>
            </a:r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 [online]. Czech republic: Blu-ray Masters, 2021 [cit. 2022-12-28]. 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Dostupné</a:t>
            </a:r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z: </a:t>
            </a:r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2"/>
              </a:rPr>
              <a:t>https://www.bluraycopys.com/cs/video/avi-vs-mp4.html</a:t>
            </a:r>
            <a:endParaRPr lang="cs-CZ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r>
              <a:rPr lang="cs-CZ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Formát video souboru. In: </a:t>
            </a:r>
            <a:r>
              <a:rPr lang="cs-CZ" b="0" i="1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Wikipedia: </a:t>
            </a:r>
            <a:r>
              <a:rPr lang="cs-CZ" b="0" i="1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the</a:t>
            </a:r>
            <a:r>
              <a:rPr lang="cs-CZ" b="0" i="1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free </a:t>
            </a:r>
            <a:r>
              <a:rPr lang="cs-CZ" b="0" i="1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encyclopedia</a:t>
            </a:r>
            <a:r>
              <a:rPr lang="cs-CZ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 [online]. San Francisco (CA): </a:t>
            </a:r>
            <a:r>
              <a:rPr lang="cs-CZ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Wikimedia</a:t>
            </a:r>
            <a:r>
              <a:rPr lang="cs-CZ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cs-CZ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Foundation</a:t>
            </a:r>
            <a:r>
              <a:rPr lang="cs-CZ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, 2022 [cit. 2022-12-28]. Dostupné z: </a:t>
            </a:r>
            <a:r>
              <a:rPr lang="cs-CZ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3"/>
              </a:rPr>
              <a:t>https://cs.wikipedia.org/wiki/</a:t>
            </a:r>
            <a:r>
              <a:rPr lang="cs-CZ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3"/>
              </a:rPr>
              <a:t>Formát_video_souboru</a:t>
            </a:r>
            <a:endParaRPr lang="cs-CZ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GIF. In: </a:t>
            </a:r>
            <a:r>
              <a:rPr lang="en-US" b="0" i="1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Wikipedia: the free encyclopedia</a:t>
            </a:r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 [online]. San Francisco (CA): Wikimedia Foundation, 2022 [cit. 2022-12-29]. 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Dostupné</a:t>
            </a:r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z: </a:t>
            </a:r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4"/>
              </a:rPr>
              <a:t>https://cs.wikipedia.org/wiki/GIF</a:t>
            </a:r>
            <a:endParaRPr lang="cs-CZ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r>
              <a:rPr lang="en-US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WebM</a:t>
            </a:r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. In: </a:t>
            </a:r>
            <a:r>
              <a:rPr lang="en-US" b="0" i="1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Wikipedia: the free encyclopedia</a:t>
            </a:r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 [online]. San Francisco (CA): Wikimedia Foundation, 2022 [cit. 2022-12-30]. 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Dostupné</a:t>
            </a:r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z: </a:t>
            </a:r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5"/>
              </a:rPr>
              <a:t>https://cs.wikipedia.org/wiki/WebM</a:t>
            </a:r>
            <a:endParaRPr lang="cs-CZ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endParaRPr lang="cs-CZ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618698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A5AD9BD-15EC-B202-639B-41D1D2339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Citace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3171F75-3287-E3B9-AC9C-A60A0B7029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98109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117</TotalTime>
  <Words>478</Words>
  <Application>Microsoft Office PowerPoint</Application>
  <PresentationFormat>Širokoúhlá obrazovka</PresentationFormat>
  <Paragraphs>46</Paragraphs>
  <Slides>9</Slides>
  <Notes>4</Notes>
  <HiddenSlides>0</HiddenSlides>
  <MMClips>1</MMClips>
  <ScaleCrop>false</ScaleCrop>
  <HeadingPairs>
    <vt:vector size="6" baseType="variant">
      <vt:variant>
        <vt:lpstr>Použitá písma</vt:lpstr>
      </vt:variant>
      <vt:variant>
        <vt:i4>6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9</vt:i4>
      </vt:variant>
    </vt:vector>
  </HeadingPairs>
  <TitlesOfParts>
    <vt:vector size="16" baseType="lpstr">
      <vt:lpstr>Arial</vt:lpstr>
      <vt:lpstr>Calibri</vt:lpstr>
      <vt:lpstr>Century Gothic</vt:lpstr>
      <vt:lpstr>Open Sans</vt:lpstr>
      <vt:lpstr>Segoe UI</vt:lpstr>
      <vt:lpstr>Wingdings 3</vt:lpstr>
      <vt:lpstr>Ion</vt:lpstr>
      <vt:lpstr>Formáty videí</vt:lpstr>
      <vt:lpstr>Prezentace aplikace PowerPoint</vt:lpstr>
      <vt:lpstr>AVI</vt:lpstr>
      <vt:lpstr>MP4 </vt:lpstr>
      <vt:lpstr>GIF</vt:lpstr>
      <vt:lpstr>WebM</vt:lpstr>
      <vt:lpstr>Ogg</vt:lpstr>
      <vt:lpstr>Citace</vt:lpstr>
      <vt:lpstr>Citace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Formáty videí</dc:title>
  <dc:creator>Knápek Dominik</dc:creator>
  <cp:lastModifiedBy>Knápek Dominik</cp:lastModifiedBy>
  <cp:revision>3</cp:revision>
  <dcterms:created xsi:type="dcterms:W3CDTF">2022-12-28T15:33:52Z</dcterms:created>
  <dcterms:modified xsi:type="dcterms:W3CDTF">2022-12-30T15:05:20Z</dcterms:modified>
</cp:coreProperties>
</file>

<file path=docProps/thumbnail.jpeg>
</file>